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DM Sans" panose="020B0604020202020204" charset="0"/>
      <p:regular r:id="rId10"/>
      <p:bold r:id="rId11"/>
      <p:italic r:id="rId12"/>
      <p:boldItalic r:id="rId13"/>
    </p:embeddedFont>
    <p:embeddedFont>
      <p:font typeface="DM Sans Bold" panose="020B0604020202020204" charset="0"/>
      <p:bold r:id="rId14"/>
    </p:embeddedFont>
    <p:embeddedFont>
      <p:font typeface="DM Sans Regular" panose="020B0604020202020204" charset="0"/>
      <p:regular r:id="rId1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AB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938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89D087C-3723-464B-8702-470838D47F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02E76D-86A9-4C9D-9C6F-C6EA6290F2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05306-E24B-4B4C-B71E-E5DAD091A697}" type="datetimeFigureOut">
              <a:rPr lang="fr-BE" smtClean="0"/>
              <a:t>03-09-21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C77810-0F8F-4945-969C-A7C7DFD95D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BA1BF0-7942-46B5-A85A-8DF59C0EA8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F1CD3-0C24-4D2F-9F14-5B43EEBCDA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8802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66BD5-EC99-4E85-9A6C-2F0F1126B6EA}" type="datetimeFigureOut">
              <a:rPr lang="fr-BE" smtClean="0"/>
              <a:t>03-09-21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DB8B3-CD28-47B3-B7A2-969D1F04F9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293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1C612-49F7-4BC7-8380-63D47D8D0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2908300"/>
            <a:ext cx="5643880" cy="291338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C63C17-32F2-4046-9196-70A96E59FD2A}"/>
              </a:ext>
            </a:extLst>
          </p:cNvPr>
          <p:cNvSpPr/>
          <p:nvPr userDrawn="1"/>
        </p:nvSpPr>
        <p:spPr>
          <a:xfrm>
            <a:off x="0" y="2863157"/>
            <a:ext cx="192405" cy="9468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7" name="Graphique 26">
            <a:extLst>
              <a:ext uri="{FF2B5EF4-FFF2-40B4-BE49-F238E27FC236}">
                <a16:creationId xmlns:a16="http://schemas.microsoft.com/office/drawing/2014/main" id="{9342563D-FE83-4F04-AD9A-BC8E6C101D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680" y="527129"/>
            <a:ext cx="1331965" cy="1172129"/>
          </a:xfrm>
          <a:prstGeom prst="rect">
            <a:avLst/>
          </a:prstGeom>
        </p:spPr>
      </p:pic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8D5FA332-F771-465B-A20A-8D5A44858A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3300" y="2286000"/>
            <a:ext cx="4838700" cy="2316163"/>
          </a:xfrm>
        </p:spPr>
        <p:txBody>
          <a:bodyPr/>
          <a:lstStyle/>
          <a:p>
            <a:endParaRPr lang="fr-BE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7FDAEC48-4369-4AC7-9B9A-F008985980A6}"/>
              </a:ext>
            </a:extLst>
          </p:cNvPr>
          <p:cNvCxnSpPr/>
          <p:nvPr userDrawn="1"/>
        </p:nvCxnSpPr>
        <p:spPr>
          <a:xfrm>
            <a:off x="53340" y="2286000"/>
            <a:ext cx="12138660" cy="0"/>
          </a:xfrm>
          <a:prstGeom prst="line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D10B255-60BD-430B-A51F-A32AA01415A1}"/>
              </a:ext>
            </a:extLst>
          </p:cNvPr>
          <p:cNvCxnSpPr>
            <a:cxnSpLocks/>
          </p:cNvCxnSpPr>
          <p:nvPr userDrawn="1"/>
        </p:nvCxnSpPr>
        <p:spPr>
          <a:xfrm>
            <a:off x="0" y="4602163"/>
            <a:ext cx="12192000" cy="0"/>
          </a:xfrm>
          <a:prstGeom prst="line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que 35">
            <a:extLst>
              <a:ext uri="{FF2B5EF4-FFF2-40B4-BE49-F238E27FC236}">
                <a16:creationId xmlns:a16="http://schemas.microsoft.com/office/drawing/2014/main" id="{28D0680C-3F08-44A7-BD9C-3824480310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8507" y="6199101"/>
            <a:ext cx="838200" cy="657225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6F173615-EBE6-4626-BBBA-CCAB53289118}"/>
              </a:ext>
            </a:extLst>
          </p:cNvPr>
          <p:cNvSpPr txBox="1"/>
          <p:nvPr userDrawn="1"/>
        </p:nvSpPr>
        <p:spPr>
          <a:xfrm>
            <a:off x="7353300" y="698135"/>
            <a:ext cx="4838700" cy="889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fr-BE" sz="1550" b="1" dirty="0">
                <a:solidFill>
                  <a:srgbClr val="FABA5F"/>
                </a:solidFill>
                <a:latin typeface="DM Sans" pitchFamily="2" charset="0"/>
              </a:rPr>
              <a:t>CIRED Porto</a:t>
            </a:r>
          </a:p>
          <a:p>
            <a:pPr>
              <a:lnSpc>
                <a:spcPts val="2100"/>
              </a:lnSpc>
            </a:pPr>
            <a:r>
              <a:rPr lang="fr-BE" sz="1550" b="1" dirty="0">
                <a:solidFill>
                  <a:srgbClr val="FABA5F"/>
                </a:solidFill>
                <a:latin typeface="DM Sans" pitchFamily="2" charset="0"/>
              </a:rPr>
              <a:t>Workshop 2022</a:t>
            </a:r>
          </a:p>
          <a:p>
            <a:pPr>
              <a:lnSpc>
                <a:spcPts val="2100"/>
              </a:lnSpc>
            </a:pPr>
            <a:r>
              <a:rPr lang="en-US" sz="1550" b="1" dirty="0">
                <a:solidFill>
                  <a:srgbClr val="FFFFFF"/>
                </a:solidFill>
                <a:latin typeface="DM Sans" pitchFamily="2" charset="0"/>
              </a:rPr>
              <a:t>E-mobility and power distribution systems</a:t>
            </a:r>
            <a:endParaRPr lang="fr-BE" sz="1550" dirty="0"/>
          </a:p>
        </p:txBody>
      </p:sp>
      <p:sp>
        <p:nvSpPr>
          <p:cNvPr id="42" name="Espace réservé du numéro de diapositive 41">
            <a:extLst>
              <a:ext uri="{FF2B5EF4-FFF2-40B4-BE49-F238E27FC236}">
                <a16:creationId xmlns:a16="http://schemas.microsoft.com/office/drawing/2014/main" id="{C407BF04-14A6-4B7C-B462-A4DFD8F3B52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9258AD7-BC25-4B00-923D-23AD65246F23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39475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36626A-07A9-49A8-A7B9-9DAEA9EE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388"/>
            <a:ext cx="105156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4BCF5E-00A8-4FB8-B3E3-B379446DE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8945"/>
            <a:ext cx="10515600" cy="4012467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2D069E45-56FA-4358-99E4-17ACDDC70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46519" y="533199"/>
            <a:ext cx="445481" cy="1710648"/>
          </a:xfrm>
          <a:prstGeom prst="rect">
            <a:avLst/>
          </a:prstGeom>
        </p:spPr>
      </p:pic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14A93C6E-B1B4-41A2-B022-9491D82A9F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5320" y="6418496"/>
            <a:ext cx="440924" cy="365125"/>
          </a:xfrm>
        </p:spPr>
        <p:txBody>
          <a:bodyPr/>
          <a:lstStyle/>
          <a:p>
            <a:fld id="{69258AD7-BC25-4B00-923D-23AD65246F23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FFF33BD-D207-469A-9893-ECF4D6F5FF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5942" y="6443252"/>
            <a:ext cx="4984671" cy="22671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800" dirty="0">
                <a:solidFill>
                  <a:srgbClr val="3D507F"/>
                </a:solidFill>
                <a:latin typeface="DM Sans" pitchFamily="2" charset="0"/>
              </a:rPr>
              <a:t>Author's name and first name - session - paper number</a:t>
            </a:r>
          </a:p>
        </p:txBody>
      </p:sp>
    </p:spTree>
    <p:extLst>
      <p:ext uri="{BB962C8B-B14F-4D97-AF65-F5344CB8AC3E}">
        <p14:creationId xmlns:p14="http://schemas.microsoft.com/office/powerpoint/2010/main" val="268604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BDAECA3-5D67-41DC-96AC-99B99BFAC957}"/>
              </a:ext>
            </a:extLst>
          </p:cNvPr>
          <p:cNvSpPr/>
          <p:nvPr userDrawn="1"/>
        </p:nvSpPr>
        <p:spPr>
          <a:xfrm>
            <a:off x="-1" y="1303020"/>
            <a:ext cx="12191999" cy="5553306"/>
          </a:xfrm>
          <a:prstGeom prst="rect">
            <a:avLst/>
          </a:prstGeom>
          <a:solidFill>
            <a:schemeClr val="bg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14A597C5-2B2F-42BE-806E-0F0F229C8E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257925"/>
            <a:ext cx="685800" cy="600075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8B33796-57BA-479C-861F-535680ED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6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9C0B83-CD83-432B-9EB9-94A834BDD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208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80590D-B2BD-406B-83CC-4117F4DD2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076" y="6418496"/>
            <a:ext cx="440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  <a:latin typeface="+mj-lt"/>
              </a:defRPr>
            </a:lvl1pPr>
          </a:lstStyle>
          <a:p>
            <a:fld id="{69258AD7-BC25-4B00-923D-23AD65246F23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714DCB2D-45F3-48DA-8039-F23DDD4668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67925" y="6162675"/>
            <a:ext cx="1285875" cy="69532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179422F-12B9-40D6-9F96-E944AB3526CA}"/>
              </a:ext>
            </a:extLst>
          </p:cNvPr>
          <p:cNvSpPr txBox="1"/>
          <p:nvPr userDrawn="1"/>
        </p:nvSpPr>
        <p:spPr>
          <a:xfrm>
            <a:off x="7430610" y="6451314"/>
            <a:ext cx="2823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000" spc="70" baseline="0" dirty="0">
                <a:solidFill>
                  <a:srgbClr val="3D507F"/>
                </a:solidFill>
                <a:latin typeface="DM Sans" pitchFamily="2" charset="0"/>
              </a:rPr>
              <a:t>PORTO, PORTUGAL </a:t>
            </a:r>
            <a:r>
              <a:rPr lang="fr-BE" sz="1000" b="1" spc="70" baseline="0" dirty="0">
                <a:solidFill>
                  <a:srgbClr val="3D507F"/>
                </a:solidFill>
                <a:latin typeface="DM Sans" pitchFamily="2" charset="0"/>
              </a:rPr>
              <a:t>2- 3 JUNE 2022 </a:t>
            </a:r>
          </a:p>
        </p:txBody>
      </p:sp>
    </p:spTree>
    <p:extLst>
      <p:ext uri="{BB962C8B-B14F-4D97-AF65-F5344CB8AC3E}">
        <p14:creationId xmlns:p14="http://schemas.microsoft.com/office/powerpoint/2010/main" val="81985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360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DM Sans" pitchFamily="2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DM Sans" pitchFamily="2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DM Sans" pitchFamily="2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DM Sans" pitchFamily="2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DM Sans" pitchFamily="2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B31017C-685E-4E28-9593-C16B19531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2908300"/>
            <a:ext cx="5643880" cy="2913380"/>
          </a:xfrm>
        </p:spPr>
        <p:txBody>
          <a:bodyPr/>
          <a:lstStyle/>
          <a:p>
            <a:r>
              <a:rPr lang="fr-BE" dirty="0" err="1"/>
              <a:t>Title</a:t>
            </a:r>
            <a:r>
              <a:rPr lang="fr-BE" dirty="0"/>
              <a:t> of </a:t>
            </a:r>
            <a:r>
              <a:rPr lang="fr-BE" dirty="0" err="1"/>
              <a:t>your</a:t>
            </a:r>
            <a:r>
              <a:rPr lang="fr-BE" dirty="0"/>
              <a:t> </a:t>
            </a:r>
            <a:r>
              <a:rPr lang="fr-BE" dirty="0" err="1"/>
              <a:t>presentation</a:t>
            </a:r>
            <a:endParaRPr lang="fr-BE" dirty="0"/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23B08891-2C49-48B0-808E-DB643DA868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9" b="14099"/>
          <a:stretch/>
        </p:blipFill>
        <p:spPr>
          <a:xfrm>
            <a:off x="7353300" y="2286000"/>
            <a:ext cx="4838700" cy="2316163"/>
          </a:xfrm>
        </p:spPr>
      </p:pic>
    </p:spTree>
    <p:extLst>
      <p:ext uri="{BB962C8B-B14F-4D97-AF65-F5344CB8AC3E}">
        <p14:creationId xmlns:p14="http://schemas.microsoft.com/office/powerpoint/2010/main" val="243915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59ABE2-D88A-41D4-A464-C2CF8856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Title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98FB68-40B6-4EBD-A63C-2547FB01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</a:pPr>
            <a:r>
              <a:rPr lang="fr-FR" sz="2400" dirty="0"/>
              <a:t>First sentence</a:t>
            </a:r>
          </a:p>
          <a:p>
            <a:pPr marL="342900" indent="-342900">
              <a:lnSpc>
                <a:spcPct val="120000"/>
              </a:lnSpc>
            </a:pPr>
            <a:r>
              <a:rPr lang="fr-FR" sz="2400" dirty="0"/>
              <a:t>Second sentence</a:t>
            </a:r>
          </a:p>
          <a:p>
            <a:pPr marL="342900" indent="-342900">
              <a:lnSpc>
                <a:spcPct val="120000"/>
              </a:lnSpc>
            </a:pPr>
            <a:r>
              <a:rPr lang="fr-FR" sz="2400" dirty="0" err="1"/>
              <a:t>Third</a:t>
            </a:r>
            <a:r>
              <a:rPr lang="fr-FR" sz="2400" dirty="0"/>
              <a:t> sentence</a:t>
            </a:r>
          </a:p>
          <a:p>
            <a:pPr marL="342900" indent="-342900">
              <a:lnSpc>
                <a:spcPct val="120000"/>
              </a:lnSpc>
            </a:pPr>
            <a:r>
              <a:rPr lang="fr-FR" sz="2400" dirty="0" err="1"/>
              <a:t>Others</a:t>
            </a:r>
            <a:endParaRPr lang="fr-BE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2CEC1D-D93A-4C94-8935-C73C443A84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Author's name and first name - session - paper number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39355F-46BA-4479-8BD6-7B6DA10930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8AD7-BC25-4B00-923D-23AD65246F23}" type="slidenum">
              <a:rPr lang="fr-BE" smtClean="0"/>
              <a:pPr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951956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3D507F"/>
      </a:dk1>
      <a:lt1>
        <a:srgbClr val="F8F6F4"/>
      </a:lt1>
      <a:dk2>
        <a:srgbClr val="3D507F"/>
      </a:dk2>
      <a:lt2>
        <a:srgbClr val="F8F6F4"/>
      </a:lt2>
      <a:accent1>
        <a:srgbClr val="768FCC"/>
      </a:accent1>
      <a:accent2>
        <a:srgbClr val="FABA5F"/>
      </a:accent2>
      <a:accent3>
        <a:srgbClr val="3D507F"/>
      </a:accent3>
      <a:accent4>
        <a:srgbClr val="273452"/>
      </a:accent4>
      <a:accent5>
        <a:srgbClr val="F8F6F4"/>
      </a:accent5>
      <a:accent6>
        <a:srgbClr val="70AD47"/>
      </a:accent6>
      <a:hlink>
        <a:srgbClr val="768FCC"/>
      </a:hlink>
      <a:folHlink>
        <a:srgbClr val="BCC7E7"/>
      </a:folHlink>
    </a:clrScheme>
    <a:fontScheme name="DM Sans">
      <a:majorFont>
        <a:latin typeface="DM Sans Bold"/>
        <a:ea typeface=""/>
        <a:cs typeface=""/>
      </a:majorFont>
      <a:minorFont>
        <a:latin typeface="DM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23</Words>
  <Application>Microsoft Office PowerPoint</Application>
  <PresentationFormat>Grand écran</PresentationFormat>
  <Paragraphs>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Calibri</vt:lpstr>
      <vt:lpstr>DM Sans Regular</vt:lpstr>
      <vt:lpstr>Arial</vt:lpstr>
      <vt:lpstr>DM Sans Bold</vt:lpstr>
      <vt:lpstr>DM Sans</vt:lpstr>
      <vt:lpstr>Thème Office</vt:lpstr>
      <vt:lpstr>Title of your presentation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consetetur sadipscing elitr monumy eirmod</dc:title>
  <dc:creator>Leslie Stommen</dc:creator>
  <cp:lastModifiedBy>Céline Dizier</cp:lastModifiedBy>
  <cp:revision>3</cp:revision>
  <dcterms:created xsi:type="dcterms:W3CDTF">2021-09-03T08:54:12Z</dcterms:created>
  <dcterms:modified xsi:type="dcterms:W3CDTF">2021-09-03T14:03:19Z</dcterms:modified>
</cp:coreProperties>
</file>